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the system using substitution.</a:t>
                </a:r>
                <a:br>
                  <a:rPr lang="en-US" sz="4000" dirty="0" smtClean="0"/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4000" i="1" smtClean="0"/>
                        </m:ctrlPr>
                      </m:eqArrPr>
                      <m:e>
                        <m:r>
                          <a:rPr lang="en-US" sz="4000" b="0" i="1" smtClean="0"/>
                          <m:t>𝑥</m:t>
                        </m:r>
                        <m:r>
                          <a:rPr lang="en-US" sz="4000" b="0" i="1" smtClean="0"/>
                          <m:t>−</m:t>
                        </m:r>
                        <m:r>
                          <a:rPr lang="en-US" sz="4000" b="0" i="1" smtClean="0"/>
                          <m:t>𝑦</m:t>
                        </m:r>
                        <m:r>
                          <a:rPr lang="en-US" sz="4000" b="0" i="1" smtClean="0"/>
                          <m:t>=−1</m:t>
                        </m:r>
                      </m:e>
                      <m:e>
                        <m:r>
                          <a:rPr lang="en-US" sz="4000" b="0" i="1" smtClean="0"/>
                          <m:t>𝑦</m:t>
                        </m:r>
                        <m:r>
                          <a:rPr lang="en-US" sz="4000" b="0" i="1" smtClean="0"/>
                          <m:t>=</m:t>
                        </m:r>
                        <m:sSup>
                          <m:sSupPr>
                            <m:ctrlPr>
                              <a:rPr lang="en-US" sz="4000" i="1" smtClean="0"/>
                            </m:ctrlPr>
                          </m:sSupPr>
                          <m:e>
                            <m:r>
                              <a:rPr lang="en-US" sz="4000" b="0" i="1" smtClean="0"/>
                              <m:t>𝑥</m:t>
                            </m:r>
                          </m:e>
                          <m:sup>
                            <m:r>
                              <a:rPr lang="en-US" sz="4000" b="0" i="1" smtClean="0"/>
                              <m:t>2</m:t>
                            </m:r>
                          </m:sup>
                        </m:sSup>
                        <m:r>
                          <a:rPr lang="en-US" sz="4000" b="0" i="1" smtClean="0"/>
                          <m:t>+1</m:t>
                        </m:r>
                      </m:e>
                    </m:eqAr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the system.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4000" i="1" dirty="0" smtClean="0">
                              <a:latin typeface="Cambria Math"/>
                            </a:rPr>
                          </m:ctrlPr>
                        </m:eqArrPr>
                        <m:e>
                          <m:r>
                            <a:rPr lang="en-US" sz="4000" i="1" dirty="0" smtClean="0">
                              <a:latin typeface="Cambria Math"/>
                            </a:rPr>
                            <m:t>2&amp;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US" sz="4000" i="1" baseline="30000" dirty="0" smtClean="0">
                              <a:latin typeface="Cambria Math"/>
                            </a:rPr>
                            <m:t>2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4000" i="1" dirty="0">
                              <a:latin typeface="Cambria Math"/>
                            </a:rPr>
                            <m:t>– 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𝑦</m:t>
                          </m:r>
                          <m:r>
                            <a:rPr lang="en-US" sz="4000" i="1" baseline="30000" dirty="0" smtClean="0">
                              <a:latin typeface="Cambria Math"/>
                            </a:rPr>
                            <m:t>2 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= 1</m:t>
                          </m:r>
                        </m:e>
                        <m:e>
                          <m:r>
                            <a:rPr lang="en-US" sz="4000" i="1" dirty="0" smtClean="0">
                              <a:latin typeface="Cambria Math"/>
                            </a:rPr>
                            <m:t>2&amp;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𝑦</m:t>
                          </m:r>
                          <m:r>
                            <a:rPr lang="en-US" sz="4000" i="1" baseline="30000" dirty="0" smtClean="0">
                              <a:latin typeface="Cambria Math"/>
                            </a:rPr>
                            <m:t>2 </m:t>
                          </m:r>
                          <m:r>
                            <a:rPr lang="en-US" sz="4000" i="1" dirty="0">
                              <a:latin typeface="Cambria Math"/>
                            </a:rPr>
                            <m:t>– 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US" sz="4000" i="1" baseline="30000" dirty="0" smtClean="0">
                              <a:latin typeface="Cambria Math"/>
                            </a:rPr>
                            <m:t>2&amp;</m:t>
                          </m:r>
                          <m:r>
                            <a:rPr lang="en-US" sz="4000" i="1" dirty="0" smtClean="0">
                              <a:latin typeface="Cambria Math"/>
                            </a:rPr>
                            <m:t>= 1</m:t>
                          </m:r>
                        </m:e>
                      </m:eqArr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  <a:blipFill rotWithShape="1">
                <a:blip r:embed="rId2"/>
                <a:stretch>
                  <a:fillRect l="-2333" t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9.7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(0, 1)</m:t>
                    </m:r>
                  </m:oMath>
                </a14:m>
                <a:r>
                  <a:rPr lang="en-US" sz="4400" b="0" dirty="0" smtClean="0"/>
                  <a:t> and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(1, 2)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i="1" dirty="0" smtClean="0">
                        <a:latin typeface="Cambria Math"/>
                      </a:rPr>
                      <m:t>(1, 1)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119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9.7 Quiz</vt:lpstr>
      <vt:lpstr>9.7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86</cp:revision>
  <dcterms:created xsi:type="dcterms:W3CDTF">2010-08-17T17:31:29Z</dcterms:created>
  <dcterms:modified xsi:type="dcterms:W3CDTF">2012-01-31T20:49:12Z</dcterms:modified>
</cp:coreProperties>
</file>